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4" d="100"/>
          <a:sy n="64" d="100"/>
        </p:scale>
        <p:origin x="156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18/01/1448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0AAEF1-75A2-A7B4-632E-63172E3C42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68203"/>
            <a:ext cx="9144000" cy="132356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79BB351-BA73-CF45-0829-1F01AA0F9C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68203"/>
            <a:ext cx="9144000" cy="132356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7094B04-B6DC-81EC-80D5-F1F981CBDD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68203"/>
            <a:ext cx="9144000" cy="13235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C5A7B25-279B-6282-2393-59A6A66736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68203"/>
            <a:ext cx="9144000" cy="13235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0644D95-986E-4A03-8F31-C001677E2B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68203"/>
            <a:ext cx="9144000" cy="13235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10C0F51-9814-9427-CD37-84C1A0F1F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68203"/>
            <a:ext cx="9144000" cy="13235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23E421B-D2FB-A628-CFE1-2926131AA7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68203"/>
            <a:ext cx="9144000" cy="13235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014DD42-F42F-1F71-47D9-DBC4CD8038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68203"/>
            <a:ext cx="9144000" cy="13235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57170F9-CC7C-44B4-9E81-E658B7EB2F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68203"/>
            <a:ext cx="9144000" cy="13235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487491D-B854-2365-70CF-72CC524CE7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68203"/>
            <a:ext cx="9144000" cy="13235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44BF6BD-AB5E-6186-25FC-753A82CE01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68203"/>
            <a:ext cx="9144000" cy="13235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14B989C-37BD-83B6-29E1-4AE08AEACD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68203"/>
            <a:ext cx="9144000" cy="132356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123</TotalTime>
  <Words>495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B Nazanin</vt:lpstr>
      <vt:lpstr>B Titr</vt:lpstr>
      <vt:lpstr>B Yekan</vt:lpstr>
      <vt:lpstr>Calibri</vt:lpstr>
      <vt:lpstr>Calibri Light</vt:lpstr>
      <vt:lpstr>IranNastaliq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83</cp:revision>
  <dcterms:created xsi:type="dcterms:W3CDTF">2014-12-23T07:41:43Z</dcterms:created>
  <dcterms:modified xsi:type="dcterms:W3CDTF">2026-07-03T16:06:08Z</dcterms:modified>
</cp:coreProperties>
</file>